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B7CD4-2BD0-4E62-8F4C-B200081FE8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Clean Code: </a:t>
            </a:r>
            <a:r>
              <a:rPr lang="en-US" dirty="0" err="1"/>
              <a:t>Introdução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D183F2-ADFC-437E-9545-9B1EFB0357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Programmer`s Beyond IT</a:t>
            </a:r>
          </a:p>
        </p:txBody>
      </p:sp>
    </p:spTree>
    <p:extLst>
      <p:ext uri="{BB962C8B-B14F-4D97-AF65-F5344CB8AC3E}">
        <p14:creationId xmlns:p14="http://schemas.microsoft.com/office/powerpoint/2010/main" val="4082226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831E9-2DF7-4014-B5C1-06CBAABC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Ordenação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BD8FC-053B-489F-9310-1332BF976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nomear variáveis, funções e arquivos de forma apropriada para que você consiga encontrar o que está procurando.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543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831E9-2DF7-4014-B5C1-06CBAABC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Sistematizar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BD8FC-053B-489F-9310-1332BF976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cada coisa no seu lugar. Um pedaço de código deve estar onde você espera encontrá-lo, do contrário, mova ele para lá.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371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831E9-2DF7-4014-B5C1-06CBAABC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BD8FC-053B-489F-9310-1332BF976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mantenha o seu código limpo, como por exemplo, indentação correta e remover blocos de código antigos que estão comentados.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695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30E4-9E75-4EE6-9347-CD1AA6B41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Padronização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0996C-782E-4797-B481-703F7BAAB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todo mundo do time faz as coisas da mesma forma, no mesmo estilo.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958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30E4-9E75-4EE6-9347-CD1AA6B41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Disciplina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0996C-782E-4797-B481-703F7BAAB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seja disciplinado, siga as regras e esteja aberto a mudanças pessoais para se adaptar ao que foi combinado.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442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30E4-9E75-4EE6-9347-CD1AA6B41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Mundo Real</a:t>
            </a:r>
          </a:p>
        </p:txBody>
      </p:sp>
      <p:pic>
        <p:nvPicPr>
          <p:cNvPr id="1026" name="Picture 2" descr="https://2.bp.blogspot.com/-9Qy5U9CXO0o/Vmc8R8M6kkI/AAAAAAAAC8I/oMDQWbHw2NQ/s1600/giphy.gif">
            <a:extLst>
              <a:ext uri="{FF2B5EF4-FFF2-40B4-BE49-F238E27FC236}">
                <a16:creationId xmlns:a16="http://schemas.microsoft.com/office/drawing/2014/main" id="{FA61558B-8108-4B9D-B46C-84C82705733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321" y="2170651"/>
            <a:ext cx="5585670" cy="4468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11209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18</TotalTime>
  <Words>117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2</vt:lpstr>
      <vt:lpstr>Quotable</vt:lpstr>
      <vt:lpstr>Clean Code: Introdução</vt:lpstr>
      <vt:lpstr>Ordenação</vt:lpstr>
      <vt:lpstr>Sistematizar</vt:lpstr>
      <vt:lpstr>Limpeza</vt:lpstr>
      <vt:lpstr>Padronização</vt:lpstr>
      <vt:lpstr>Disciplina</vt:lpstr>
      <vt:lpstr>Mundo Real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 Code: Introdução</dc:title>
  <dc:creator>Gean Silva</dc:creator>
  <cp:lastModifiedBy>Gean Silva</cp:lastModifiedBy>
  <cp:revision>3</cp:revision>
  <dcterms:created xsi:type="dcterms:W3CDTF">2019-05-08T15:58:31Z</dcterms:created>
  <dcterms:modified xsi:type="dcterms:W3CDTF">2019-05-08T16:17:10Z</dcterms:modified>
</cp:coreProperties>
</file>

<file path=docProps/thumbnail.jpeg>
</file>